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Props.xml" ContentType="application/vnd.openxmlformats-officedocument.presentationml.presProps+xml"/>
  <Override PartName="/ppt/media/image1.gif" ContentType="image/gif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Blue_Cur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BB47A9-3750-4A7E-9BD9-27EC71A1B7E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ue_Cur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lang="en-US" sz="24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B8B9C9-9E9D-4E5B-9B8A-2A41C93186B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ue_Curv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1060"/>
              </a:spcBef>
              <a:buNone/>
            </a:pPr>
            <a:endParaRPr lang="en-US" sz="24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4E6769D-E7A4-4AE9-AB7A-ACF3D233139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563">
                <a:srgbClr val="77caee"/>
              </a:gs>
              <a:gs pos="1563">
                <a:srgbClr val="75c9ee"/>
              </a:gs>
              <a:gs pos="3125">
                <a:srgbClr val="75c9ee"/>
              </a:gs>
              <a:gs pos="3125">
                <a:srgbClr val="73c9ed"/>
              </a:gs>
              <a:gs pos="4688">
                <a:srgbClr val="73c9ed"/>
              </a:gs>
              <a:gs pos="4688">
                <a:srgbClr val="71c8ed"/>
              </a:gs>
              <a:gs pos="6250">
                <a:srgbClr val="71c8ed"/>
              </a:gs>
              <a:gs pos="6250">
                <a:srgbClr val="6fc7ed"/>
              </a:gs>
              <a:gs pos="7813">
                <a:srgbClr val="6fc7ed"/>
              </a:gs>
              <a:gs pos="7813">
                <a:srgbClr val="6ec6ed"/>
              </a:gs>
              <a:gs pos="9375">
                <a:srgbClr val="6ec6ed"/>
              </a:gs>
              <a:gs pos="9375">
                <a:srgbClr val="6cc6ec"/>
              </a:gs>
              <a:gs pos="10938">
                <a:srgbClr val="6cc6ec"/>
              </a:gs>
              <a:gs pos="10938">
                <a:srgbClr val="6ac5ec"/>
              </a:gs>
              <a:gs pos="12500">
                <a:srgbClr val="6ac5ec"/>
              </a:gs>
              <a:gs pos="12500">
                <a:srgbClr val="68c4ec"/>
              </a:gs>
              <a:gs pos="14063">
                <a:srgbClr val="68c4ec"/>
              </a:gs>
              <a:gs pos="14063">
                <a:srgbClr val="66c3ec"/>
              </a:gs>
              <a:gs pos="15625">
                <a:srgbClr val="66c3ec"/>
              </a:gs>
              <a:gs pos="15625">
                <a:srgbClr val="64c3eb"/>
              </a:gs>
              <a:gs pos="17188">
                <a:srgbClr val="64c3eb"/>
              </a:gs>
              <a:gs pos="17188">
                <a:srgbClr val="62c2eb"/>
              </a:gs>
              <a:gs pos="18750">
                <a:srgbClr val="62c2eb"/>
              </a:gs>
              <a:gs pos="18750">
                <a:srgbClr val="60c1eb"/>
              </a:gs>
              <a:gs pos="20313">
                <a:srgbClr val="60c1eb"/>
              </a:gs>
              <a:gs pos="20313">
                <a:srgbClr val="5ec0ea"/>
              </a:gs>
              <a:gs pos="21875">
                <a:srgbClr val="5ec0ea"/>
              </a:gs>
              <a:gs pos="21875">
                <a:srgbClr val="5dc0ea"/>
              </a:gs>
              <a:gs pos="23438">
                <a:srgbClr val="5dc0ea"/>
              </a:gs>
              <a:gs pos="23438">
                <a:srgbClr val="5bbfea"/>
              </a:gs>
              <a:gs pos="25000">
                <a:srgbClr val="5bbfea"/>
              </a:gs>
              <a:gs pos="25000">
                <a:srgbClr val="59beea"/>
              </a:gs>
              <a:gs pos="26563">
                <a:srgbClr val="59beea"/>
              </a:gs>
              <a:gs pos="26563">
                <a:srgbClr val="57bde9"/>
              </a:gs>
              <a:gs pos="28125">
                <a:srgbClr val="57bde9"/>
              </a:gs>
              <a:gs pos="28125">
                <a:srgbClr val="55bde9"/>
              </a:gs>
              <a:gs pos="29688">
                <a:srgbClr val="55bde9"/>
              </a:gs>
              <a:gs pos="29688">
                <a:srgbClr val="53bce9"/>
              </a:gs>
              <a:gs pos="31250">
                <a:srgbClr val="53bce9"/>
              </a:gs>
              <a:gs pos="31250">
                <a:srgbClr val="51bbe9"/>
              </a:gs>
              <a:gs pos="32813">
                <a:srgbClr val="51bbe9"/>
              </a:gs>
              <a:gs pos="32813">
                <a:srgbClr val="4fbae8"/>
              </a:gs>
              <a:gs pos="34375">
                <a:srgbClr val="4fbae8"/>
              </a:gs>
              <a:gs pos="34375">
                <a:srgbClr val="4dbae8"/>
              </a:gs>
              <a:gs pos="35938">
                <a:srgbClr val="4dbae8"/>
              </a:gs>
              <a:gs pos="35938">
                <a:srgbClr val="4cb9e8"/>
              </a:gs>
              <a:gs pos="37500">
                <a:srgbClr val="4cb9e8"/>
              </a:gs>
              <a:gs pos="37500">
                <a:srgbClr val="4ab8e8"/>
              </a:gs>
              <a:gs pos="39063">
                <a:srgbClr val="4ab8e8"/>
              </a:gs>
              <a:gs pos="39063">
                <a:srgbClr val="48b7e7"/>
              </a:gs>
              <a:gs pos="40625">
                <a:srgbClr val="48b7e7"/>
              </a:gs>
              <a:gs pos="40625">
                <a:srgbClr val="46b7e7"/>
              </a:gs>
              <a:gs pos="42188">
                <a:srgbClr val="46b7e7"/>
              </a:gs>
              <a:gs pos="42188">
                <a:srgbClr val="44b6e7"/>
              </a:gs>
              <a:gs pos="43750">
                <a:srgbClr val="44b6e7"/>
              </a:gs>
              <a:gs pos="43750">
                <a:srgbClr val="42b5e6"/>
              </a:gs>
              <a:gs pos="45313">
                <a:srgbClr val="42b5e6"/>
              </a:gs>
              <a:gs pos="45313">
                <a:srgbClr val="40b4e6"/>
              </a:gs>
              <a:gs pos="46875">
                <a:srgbClr val="40b4e6"/>
              </a:gs>
              <a:gs pos="46875">
                <a:srgbClr val="3eb4e6"/>
              </a:gs>
              <a:gs pos="48438">
                <a:srgbClr val="3eb4e6"/>
              </a:gs>
              <a:gs pos="48438">
                <a:srgbClr val="3cb3e6"/>
              </a:gs>
              <a:gs pos="50000">
                <a:srgbClr val="3cb3e6"/>
              </a:gs>
              <a:gs pos="50000">
                <a:srgbClr val="3bb2e5"/>
              </a:gs>
              <a:gs pos="51563">
                <a:srgbClr val="3bb2e5"/>
              </a:gs>
              <a:gs pos="51563">
                <a:srgbClr val="39b1e5"/>
              </a:gs>
              <a:gs pos="53125">
                <a:srgbClr val="39b1e5"/>
              </a:gs>
              <a:gs pos="53125">
                <a:srgbClr val="37b1e5"/>
              </a:gs>
              <a:gs pos="54688">
                <a:srgbClr val="37b1e5"/>
              </a:gs>
              <a:gs pos="54688">
                <a:srgbClr val="35b0e5"/>
              </a:gs>
              <a:gs pos="56250">
                <a:srgbClr val="35b0e5"/>
              </a:gs>
              <a:gs pos="56250">
                <a:srgbClr val="33afe4"/>
              </a:gs>
              <a:gs pos="57813">
                <a:srgbClr val="33afe4"/>
              </a:gs>
              <a:gs pos="57813">
                <a:srgbClr val="31aee4"/>
              </a:gs>
              <a:gs pos="59375">
                <a:srgbClr val="31aee4"/>
              </a:gs>
              <a:gs pos="59375">
                <a:srgbClr val="2faee4"/>
              </a:gs>
              <a:gs pos="60938">
                <a:srgbClr val="2faee4"/>
              </a:gs>
              <a:gs pos="60938">
                <a:srgbClr val="2dade3"/>
              </a:gs>
              <a:gs pos="62500">
                <a:srgbClr val="2dade3"/>
              </a:gs>
              <a:gs pos="62500">
                <a:srgbClr val="2bace3"/>
              </a:gs>
              <a:gs pos="64063">
                <a:srgbClr val="2bace3"/>
              </a:gs>
              <a:gs pos="64063">
                <a:srgbClr val="2aabe3"/>
              </a:gs>
              <a:gs pos="65625">
                <a:srgbClr val="2aabe3"/>
              </a:gs>
              <a:gs pos="65625">
                <a:srgbClr val="28abe3"/>
              </a:gs>
              <a:gs pos="67188">
                <a:srgbClr val="28abe3"/>
              </a:gs>
              <a:gs pos="67188">
                <a:srgbClr val="26aae2"/>
              </a:gs>
              <a:gs pos="68750">
                <a:srgbClr val="26aae2"/>
              </a:gs>
              <a:gs pos="68750">
                <a:srgbClr val="24a9e2"/>
              </a:gs>
              <a:gs pos="70313">
                <a:srgbClr val="24a9e2"/>
              </a:gs>
              <a:gs pos="70313">
                <a:srgbClr val="22a8e2"/>
              </a:gs>
              <a:gs pos="71875">
                <a:srgbClr val="22a8e2"/>
              </a:gs>
              <a:gs pos="71875">
                <a:srgbClr val="20a8e2"/>
              </a:gs>
              <a:gs pos="73438">
                <a:srgbClr val="20a8e2"/>
              </a:gs>
              <a:gs pos="73438">
                <a:srgbClr val="1ea7e1"/>
              </a:gs>
              <a:gs pos="75000">
                <a:srgbClr val="1ea7e1"/>
              </a:gs>
              <a:gs pos="75000">
                <a:srgbClr val="1ca6e1"/>
              </a:gs>
              <a:gs pos="76563">
                <a:srgbClr val="1ca6e1"/>
              </a:gs>
              <a:gs pos="76563">
                <a:srgbClr val="1aa5e1"/>
              </a:gs>
              <a:gs pos="78125">
                <a:srgbClr val="1aa5e1"/>
              </a:gs>
              <a:gs pos="78125">
                <a:srgbClr val="19a5e1"/>
              </a:gs>
              <a:gs pos="79688">
                <a:srgbClr val="19a5e1"/>
              </a:gs>
              <a:gs pos="79688">
                <a:srgbClr val="17a4e0"/>
              </a:gs>
              <a:gs pos="81250">
                <a:srgbClr val="17a4e0"/>
              </a:gs>
              <a:gs pos="81250">
                <a:srgbClr val="15a3e0"/>
              </a:gs>
              <a:gs pos="82813">
                <a:srgbClr val="15a3e0"/>
              </a:gs>
              <a:gs pos="82813">
                <a:srgbClr val="13a2e0"/>
              </a:gs>
              <a:gs pos="84375">
                <a:srgbClr val="13a2e0"/>
              </a:gs>
              <a:gs pos="84375">
                <a:srgbClr val="11a2df"/>
              </a:gs>
              <a:gs pos="85938">
                <a:srgbClr val="11a2df"/>
              </a:gs>
              <a:gs pos="85938">
                <a:srgbClr val="0fa1df"/>
              </a:gs>
              <a:gs pos="87500">
                <a:srgbClr val="0fa1df"/>
              </a:gs>
              <a:gs pos="87500">
                <a:srgbClr val="0da0df"/>
              </a:gs>
              <a:gs pos="89063">
                <a:srgbClr val="0da0df"/>
              </a:gs>
              <a:gs pos="89063">
                <a:srgbClr val="0b9fdf"/>
              </a:gs>
              <a:gs pos="90625">
                <a:srgbClr val="0b9fdf"/>
              </a:gs>
              <a:gs pos="90625">
                <a:srgbClr val="099fde"/>
              </a:gs>
              <a:gs pos="92188">
                <a:srgbClr val="099fde"/>
              </a:gs>
              <a:gs pos="92188">
                <a:srgbClr val="089ede"/>
              </a:gs>
              <a:gs pos="93750">
                <a:srgbClr val="089ede"/>
              </a:gs>
              <a:gs pos="93750">
                <a:srgbClr val="069dde"/>
              </a:gs>
              <a:gs pos="95313">
                <a:srgbClr val="069dde"/>
              </a:gs>
              <a:gs pos="95313">
                <a:srgbClr val="049cde"/>
              </a:gs>
              <a:gs pos="96875">
                <a:srgbClr val="049cde"/>
              </a:gs>
              <a:gs pos="96875">
                <a:srgbClr val="029cdd"/>
              </a:gs>
              <a:gs pos="98438">
                <a:srgbClr val="029cdd"/>
              </a:gs>
              <a:gs pos="98438">
                <a:srgbClr val="009bdd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US" sz="3300" b="0" u="none" strike="noStrike">
                <a:solidFill>
                  <a:srgbClr val="dd41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3300" b="0" u="none" strike="noStrike">
              <a:solidFill>
                <a:srgbClr val="dd41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19999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4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21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Second Outline Level</a:t>
            </a:r>
            <a:endParaRPr lang="en-US" sz="21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Third Outline Level</a:t>
            </a:r>
            <a:endParaRPr lang="en-US" sz="18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15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Fourth Outline Level</a:t>
            </a:r>
            <a:endParaRPr lang="en-US" sz="15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15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Fifth Outline Level</a:t>
            </a:r>
            <a:endParaRPr lang="en-US" sz="15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15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Sixth Outline Level</a:t>
            </a:r>
            <a:endParaRPr lang="en-US" sz="15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15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Seventh Outline Level</a:t>
            </a:r>
            <a:endParaRPr lang="en-US" sz="15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</a:pPr>
            <a:fld id="{0C028B27-8467-43DD-960B-CA5E9C9B3B88}" type="slidenum"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563">
                <a:srgbClr val="77caee"/>
              </a:gs>
              <a:gs pos="1563">
                <a:srgbClr val="75c9ee"/>
              </a:gs>
              <a:gs pos="3125">
                <a:srgbClr val="75c9ee"/>
              </a:gs>
              <a:gs pos="3125">
                <a:srgbClr val="73c9ed"/>
              </a:gs>
              <a:gs pos="4688">
                <a:srgbClr val="73c9ed"/>
              </a:gs>
              <a:gs pos="4688">
                <a:srgbClr val="71c8ed"/>
              </a:gs>
              <a:gs pos="6250">
                <a:srgbClr val="71c8ed"/>
              </a:gs>
              <a:gs pos="6250">
                <a:srgbClr val="6fc7ed"/>
              </a:gs>
              <a:gs pos="7813">
                <a:srgbClr val="6fc7ed"/>
              </a:gs>
              <a:gs pos="7813">
                <a:srgbClr val="6ec6ed"/>
              </a:gs>
              <a:gs pos="9375">
                <a:srgbClr val="6ec6ed"/>
              </a:gs>
              <a:gs pos="9375">
                <a:srgbClr val="6cc6ec"/>
              </a:gs>
              <a:gs pos="10938">
                <a:srgbClr val="6cc6ec"/>
              </a:gs>
              <a:gs pos="10938">
                <a:srgbClr val="6ac5ec"/>
              </a:gs>
              <a:gs pos="12500">
                <a:srgbClr val="6ac5ec"/>
              </a:gs>
              <a:gs pos="12500">
                <a:srgbClr val="68c4ec"/>
              </a:gs>
              <a:gs pos="14063">
                <a:srgbClr val="68c4ec"/>
              </a:gs>
              <a:gs pos="14063">
                <a:srgbClr val="66c3ec"/>
              </a:gs>
              <a:gs pos="15625">
                <a:srgbClr val="66c3ec"/>
              </a:gs>
              <a:gs pos="15625">
                <a:srgbClr val="64c3eb"/>
              </a:gs>
              <a:gs pos="17188">
                <a:srgbClr val="64c3eb"/>
              </a:gs>
              <a:gs pos="17188">
                <a:srgbClr val="62c2eb"/>
              </a:gs>
              <a:gs pos="18750">
                <a:srgbClr val="62c2eb"/>
              </a:gs>
              <a:gs pos="18750">
                <a:srgbClr val="60c1eb"/>
              </a:gs>
              <a:gs pos="20313">
                <a:srgbClr val="60c1eb"/>
              </a:gs>
              <a:gs pos="20313">
                <a:srgbClr val="5ec0ea"/>
              </a:gs>
              <a:gs pos="21875">
                <a:srgbClr val="5ec0ea"/>
              </a:gs>
              <a:gs pos="21875">
                <a:srgbClr val="5dc0ea"/>
              </a:gs>
              <a:gs pos="23438">
                <a:srgbClr val="5dc0ea"/>
              </a:gs>
              <a:gs pos="23438">
                <a:srgbClr val="5bbfea"/>
              </a:gs>
              <a:gs pos="25000">
                <a:srgbClr val="5bbfea"/>
              </a:gs>
              <a:gs pos="25000">
                <a:srgbClr val="59beea"/>
              </a:gs>
              <a:gs pos="26563">
                <a:srgbClr val="59beea"/>
              </a:gs>
              <a:gs pos="26563">
                <a:srgbClr val="57bde9"/>
              </a:gs>
              <a:gs pos="28125">
                <a:srgbClr val="57bde9"/>
              </a:gs>
              <a:gs pos="28125">
                <a:srgbClr val="55bde9"/>
              </a:gs>
              <a:gs pos="29688">
                <a:srgbClr val="55bde9"/>
              </a:gs>
              <a:gs pos="29688">
                <a:srgbClr val="53bce9"/>
              </a:gs>
              <a:gs pos="31250">
                <a:srgbClr val="53bce9"/>
              </a:gs>
              <a:gs pos="31250">
                <a:srgbClr val="51bbe9"/>
              </a:gs>
              <a:gs pos="32813">
                <a:srgbClr val="51bbe9"/>
              </a:gs>
              <a:gs pos="32813">
                <a:srgbClr val="4fbae8"/>
              </a:gs>
              <a:gs pos="34375">
                <a:srgbClr val="4fbae8"/>
              </a:gs>
              <a:gs pos="34375">
                <a:srgbClr val="4dbae8"/>
              </a:gs>
              <a:gs pos="35938">
                <a:srgbClr val="4dbae8"/>
              </a:gs>
              <a:gs pos="35938">
                <a:srgbClr val="4cb9e8"/>
              </a:gs>
              <a:gs pos="37500">
                <a:srgbClr val="4cb9e8"/>
              </a:gs>
              <a:gs pos="37500">
                <a:srgbClr val="4ab8e8"/>
              </a:gs>
              <a:gs pos="39063">
                <a:srgbClr val="4ab8e8"/>
              </a:gs>
              <a:gs pos="39063">
                <a:srgbClr val="48b7e7"/>
              </a:gs>
              <a:gs pos="40625">
                <a:srgbClr val="48b7e7"/>
              </a:gs>
              <a:gs pos="40625">
                <a:srgbClr val="46b7e7"/>
              </a:gs>
              <a:gs pos="42188">
                <a:srgbClr val="46b7e7"/>
              </a:gs>
              <a:gs pos="42188">
                <a:srgbClr val="44b6e7"/>
              </a:gs>
              <a:gs pos="43750">
                <a:srgbClr val="44b6e7"/>
              </a:gs>
              <a:gs pos="43750">
                <a:srgbClr val="42b5e6"/>
              </a:gs>
              <a:gs pos="45313">
                <a:srgbClr val="42b5e6"/>
              </a:gs>
              <a:gs pos="45313">
                <a:srgbClr val="40b4e6"/>
              </a:gs>
              <a:gs pos="46875">
                <a:srgbClr val="40b4e6"/>
              </a:gs>
              <a:gs pos="46875">
                <a:srgbClr val="3eb4e6"/>
              </a:gs>
              <a:gs pos="48438">
                <a:srgbClr val="3eb4e6"/>
              </a:gs>
              <a:gs pos="48438">
                <a:srgbClr val="3cb3e6"/>
              </a:gs>
              <a:gs pos="50000">
                <a:srgbClr val="3cb3e6"/>
              </a:gs>
              <a:gs pos="50000">
                <a:srgbClr val="3bb2e5"/>
              </a:gs>
              <a:gs pos="51563">
                <a:srgbClr val="3bb2e5"/>
              </a:gs>
              <a:gs pos="51563">
                <a:srgbClr val="39b1e5"/>
              </a:gs>
              <a:gs pos="53125">
                <a:srgbClr val="39b1e5"/>
              </a:gs>
              <a:gs pos="53125">
                <a:srgbClr val="37b1e5"/>
              </a:gs>
              <a:gs pos="54688">
                <a:srgbClr val="37b1e5"/>
              </a:gs>
              <a:gs pos="54688">
                <a:srgbClr val="35b0e5"/>
              </a:gs>
              <a:gs pos="56250">
                <a:srgbClr val="35b0e5"/>
              </a:gs>
              <a:gs pos="56250">
                <a:srgbClr val="33afe4"/>
              </a:gs>
              <a:gs pos="57813">
                <a:srgbClr val="33afe4"/>
              </a:gs>
              <a:gs pos="57813">
                <a:srgbClr val="31aee4"/>
              </a:gs>
              <a:gs pos="59375">
                <a:srgbClr val="31aee4"/>
              </a:gs>
              <a:gs pos="59375">
                <a:srgbClr val="2faee4"/>
              </a:gs>
              <a:gs pos="60938">
                <a:srgbClr val="2faee4"/>
              </a:gs>
              <a:gs pos="60938">
                <a:srgbClr val="2dade3"/>
              </a:gs>
              <a:gs pos="62500">
                <a:srgbClr val="2dade3"/>
              </a:gs>
              <a:gs pos="62500">
                <a:srgbClr val="2bace3"/>
              </a:gs>
              <a:gs pos="64063">
                <a:srgbClr val="2bace3"/>
              </a:gs>
              <a:gs pos="64063">
                <a:srgbClr val="2aabe3"/>
              </a:gs>
              <a:gs pos="65625">
                <a:srgbClr val="2aabe3"/>
              </a:gs>
              <a:gs pos="65625">
                <a:srgbClr val="28abe3"/>
              </a:gs>
              <a:gs pos="67188">
                <a:srgbClr val="28abe3"/>
              </a:gs>
              <a:gs pos="67188">
                <a:srgbClr val="26aae2"/>
              </a:gs>
              <a:gs pos="68750">
                <a:srgbClr val="26aae2"/>
              </a:gs>
              <a:gs pos="68750">
                <a:srgbClr val="24a9e2"/>
              </a:gs>
              <a:gs pos="70313">
                <a:srgbClr val="24a9e2"/>
              </a:gs>
              <a:gs pos="70313">
                <a:srgbClr val="22a8e2"/>
              </a:gs>
              <a:gs pos="71875">
                <a:srgbClr val="22a8e2"/>
              </a:gs>
              <a:gs pos="71875">
                <a:srgbClr val="20a8e2"/>
              </a:gs>
              <a:gs pos="73438">
                <a:srgbClr val="20a8e2"/>
              </a:gs>
              <a:gs pos="73438">
                <a:srgbClr val="1ea7e1"/>
              </a:gs>
              <a:gs pos="75000">
                <a:srgbClr val="1ea7e1"/>
              </a:gs>
              <a:gs pos="75000">
                <a:srgbClr val="1ca6e1"/>
              </a:gs>
              <a:gs pos="76563">
                <a:srgbClr val="1ca6e1"/>
              </a:gs>
              <a:gs pos="76563">
                <a:srgbClr val="1aa5e1"/>
              </a:gs>
              <a:gs pos="78125">
                <a:srgbClr val="1aa5e1"/>
              </a:gs>
              <a:gs pos="78125">
                <a:srgbClr val="19a5e1"/>
              </a:gs>
              <a:gs pos="79688">
                <a:srgbClr val="19a5e1"/>
              </a:gs>
              <a:gs pos="79688">
                <a:srgbClr val="17a4e0"/>
              </a:gs>
              <a:gs pos="81250">
                <a:srgbClr val="17a4e0"/>
              </a:gs>
              <a:gs pos="81250">
                <a:srgbClr val="15a3e0"/>
              </a:gs>
              <a:gs pos="82813">
                <a:srgbClr val="15a3e0"/>
              </a:gs>
              <a:gs pos="82813">
                <a:srgbClr val="13a2e0"/>
              </a:gs>
              <a:gs pos="84375">
                <a:srgbClr val="13a2e0"/>
              </a:gs>
              <a:gs pos="84375">
                <a:srgbClr val="11a2df"/>
              </a:gs>
              <a:gs pos="85938">
                <a:srgbClr val="11a2df"/>
              </a:gs>
              <a:gs pos="85938">
                <a:srgbClr val="0fa1df"/>
              </a:gs>
              <a:gs pos="87500">
                <a:srgbClr val="0fa1df"/>
              </a:gs>
              <a:gs pos="87500">
                <a:srgbClr val="0da0df"/>
              </a:gs>
              <a:gs pos="89063">
                <a:srgbClr val="0da0df"/>
              </a:gs>
              <a:gs pos="89063">
                <a:srgbClr val="0b9fdf"/>
              </a:gs>
              <a:gs pos="90625">
                <a:srgbClr val="0b9fdf"/>
              </a:gs>
              <a:gs pos="90625">
                <a:srgbClr val="099fde"/>
              </a:gs>
              <a:gs pos="92188">
                <a:srgbClr val="099fde"/>
              </a:gs>
              <a:gs pos="92188">
                <a:srgbClr val="089ede"/>
              </a:gs>
              <a:gs pos="93750">
                <a:srgbClr val="089ede"/>
              </a:gs>
              <a:gs pos="93750">
                <a:srgbClr val="069dde"/>
              </a:gs>
              <a:gs pos="95313">
                <a:srgbClr val="069dde"/>
              </a:gs>
              <a:gs pos="95313">
                <a:srgbClr val="049cde"/>
              </a:gs>
              <a:gs pos="96875">
                <a:srgbClr val="049cde"/>
              </a:gs>
              <a:gs pos="96875">
                <a:srgbClr val="029cdd"/>
              </a:gs>
              <a:gs pos="98438">
                <a:srgbClr val="029cdd"/>
              </a:gs>
              <a:gs pos="98438">
                <a:srgbClr val="009bdd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563">
                <a:srgbClr val="77caee"/>
              </a:gs>
              <a:gs pos="1563">
                <a:srgbClr val="75c9ee"/>
              </a:gs>
              <a:gs pos="3125">
                <a:srgbClr val="75c9ee"/>
              </a:gs>
              <a:gs pos="3125">
                <a:srgbClr val="73c9ed"/>
              </a:gs>
              <a:gs pos="4688">
                <a:srgbClr val="73c9ed"/>
              </a:gs>
              <a:gs pos="4688">
                <a:srgbClr val="71c8ed"/>
              </a:gs>
              <a:gs pos="6250">
                <a:srgbClr val="71c8ed"/>
              </a:gs>
              <a:gs pos="6250">
                <a:srgbClr val="6fc7ed"/>
              </a:gs>
              <a:gs pos="7813">
                <a:srgbClr val="6fc7ed"/>
              </a:gs>
              <a:gs pos="7813">
                <a:srgbClr val="6ec6ed"/>
              </a:gs>
              <a:gs pos="9375">
                <a:srgbClr val="6ec6ed"/>
              </a:gs>
              <a:gs pos="9375">
                <a:srgbClr val="6cc6ec"/>
              </a:gs>
              <a:gs pos="10938">
                <a:srgbClr val="6cc6ec"/>
              </a:gs>
              <a:gs pos="10938">
                <a:srgbClr val="6ac5ec"/>
              </a:gs>
              <a:gs pos="12500">
                <a:srgbClr val="6ac5ec"/>
              </a:gs>
              <a:gs pos="12500">
                <a:srgbClr val="68c4ec"/>
              </a:gs>
              <a:gs pos="14063">
                <a:srgbClr val="68c4ec"/>
              </a:gs>
              <a:gs pos="14063">
                <a:srgbClr val="66c3ec"/>
              </a:gs>
              <a:gs pos="15625">
                <a:srgbClr val="66c3ec"/>
              </a:gs>
              <a:gs pos="15625">
                <a:srgbClr val="64c3eb"/>
              </a:gs>
              <a:gs pos="17188">
                <a:srgbClr val="64c3eb"/>
              </a:gs>
              <a:gs pos="17188">
                <a:srgbClr val="62c2eb"/>
              </a:gs>
              <a:gs pos="18750">
                <a:srgbClr val="62c2eb"/>
              </a:gs>
              <a:gs pos="18750">
                <a:srgbClr val="60c1eb"/>
              </a:gs>
              <a:gs pos="20313">
                <a:srgbClr val="60c1eb"/>
              </a:gs>
              <a:gs pos="20313">
                <a:srgbClr val="5ec0ea"/>
              </a:gs>
              <a:gs pos="21875">
                <a:srgbClr val="5ec0ea"/>
              </a:gs>
              <a:gs pos="21875">
                <a:srgbClr val="5dc0ea"/>
              </a:gs>
              <a:gs pos="23438">
                <a:srgbClr val="5dc0ea"/>
              </a:gs>
              <a:gs pos="23438">
                <a:srgbClr val="5bbfea"/>
              </a:gs>
              <a:gs pos="25000">
                <a:srgbClr val="5bbfea"/>
              </a:gs>
              <a:gs pos="25000">
                <a:srgbClr val="59beea"/>
              </a:gs>
              <a:gs pos="26563">
                <a:srgbClr val="59beea"/>
              </a:gs>
              <a:gs pos="26563">
                <a:srgbClr val="57bde9"/>
              </a:gs>
              <a:gs pos="28125">
                <a:srgbClr val="57bde9"/>
              </a:gs>
              <a:gs pos="28125">
                <a:srgbClr val="55bde9"/>
              </a:gs>
              <a:gs pos="29688">
                <a:srgbClr val="55bde9"/>
              </a:gs>
              <a:gs pos="29688">
                <a:srgbClr val="53bce9"/>
              </a:gs>
              <a:gs pos="31250">
                <a:srgbClr val="53bce9"/>
              </a:gs>
              <a:gs pos="31250">
                <a:srgbClr val="51bbe9"/>
              </a:gs>
              <a:gs pos="32813">
                <a:srgbClr val="51bbe9"/>
              </a:gs>
              <a:gs pos="32813">
                <a:srgbClr val="4fbae8"/>
              </a:gs>
              <a:gs pos="34375">
                <a:srgbClr val="4fbae8"/>
              </a:gs>
              <a:gs pos="34375">
                <a:srgbClr val="4dbae8"/>
              </a:gs>
              <a:gs pos="35938">
                <a:srgbClr val="4dbae8"/>
              </a:gs>
              <a:gs pos="35938">
                <a:srgbClr val="4cb9e8"/>
              </a:gs>
              <a:gs pos="37500">
                <a:srgbClr val="4cb9e8"/>
              </a:gs>
              <a:gs pos="37500">
                <a:srgbClr val="4ab8e8"/>
              </a:gs>
              <a:gs pos="39063">
                <a:srgbClr val="4ab8e8"/>
              </a:gs>
              <a:gs pos="39063">
                <a:srgbClr val="48b7e7"/>
              </a:gs>
              <a:gs pos="40625">
                <a:srgbClr val="48b7e7"/>
              </a:gs>
              <a:gs pos="40625">
                <a:srgbClr val="46b7e7"/>
              </a:gs>
              <a:gs pos="42188">
                <a:srgbClr val="46b7e7"/>
              </a:gs>
              <a:gs pos="42188">
                <a:srgbClr val="44b6e7"/>
              </a:gs>
              <a:gs pos="43750">
                <a:srgbClr val="44b6e7"/>
              </a:gs>
              <a:gs pos="43750">
                <a:srgbClr val="42b5e6"/>
              </a:gs>
              <a:gs pos="45313">
                <a:srgbClr val="42b5e6"/>
              </a:gs>
              <a:gs pos="45313">
                <a:srgbClr val="40b4e6"/>
              </a:gs>
              <a:gs pos="46875">
                <a:srgbClr val="40b4e6"/>
              </a:gs>
              <a:gs pos="46875">
                <a:srgbClr val="3eb4e6"/>
              </a:gs>
              <a:gs pos="48438">
                <a:srgbClr val="3eb4e6"/>
              </a:gs>
              <a:gs pos="48438">
                <a:srgbClr val="3cb3e6"/>
              </a:gs>
              <a:gs pos="50000">
                <a:srgbClr val="3cb3e6"/>
              </a:gs>
              <a:gs pos="50000">
                <a:srgbClr val="3bb2e5"/>
              </a:gs>
              <a:gs pos="51563">
                <a:srgbClr val="3bb2e5"/>
              </a:gs>
              <a:gs pos="51563">
                <a:srgbClr val="39b1e5"/>
              </a:gs>
              <a:gs pos="53125">
                <a:srgbClr val="39b1e5"/>
              </a:gs>
              <a:gs pos="53125">
                <a:srgbClr val="37b1e5"/>
              </a:gs>
              <a:gs pos="54688">
                <a:srgbClr val="37b1e5"/>
              </a:gs>
              <a:gs pos="54688">
                <a:srgbClr val="35b0e5"/>
              </a:gs>
              <a:gs pos="56250">
                <a:srgbClr val="35b0e5"/>
              </a:gs>
              <a:gs pos="56250">
                <a:srgbClr val="33afe4"/>
              </a:gs>
              <a:gs pos="57813">
                <a:srgbClr val="33afe4"/>
              </a:gs>
              <a:gs pos="57813">
                <a:srgbClr val="31aee4"/>
              </a:gs>
              <a:gs pos="59375">
                <a:srgbClr val="31aee4"/>
              </a:gs>
              <a:gs pos="59375">
                <a:srgbClr val="2faee4"/>
              </a:gs>
              <a:gs pos="60938">
                <a:srgbClr val="2faee4"/>
              </a:gs>
              <a:gs pos="60938">
                <a:srgbClr val="2dade3"/>
              </a:gs>
              <a:gs pos="62500">
                <a:srgbClr val="2dade3"/>
              </a:gs>
              <a:gs pos="62500">
                <a:srgbClr val="2bace3"/>
              </a:gs>
              <a:gs pos="64063">
                <a:srgbClr val="2bace3"/>
              </a:gs>
              <a:gs pos="64063">
                <a:srgbClr val="2aabe3"/>
              </a:gs>
              <a:gs pos="65625">
                <a:srgbClr val="2aabe3"/>
              </a:gs>
              <a:gs pos="65625">
                <a:srgbClr val="28abe3"/>
              </a:gs>
              <a:gs pos="67188">
                <a:srgbClr val="28abe3"/>
              </a:gs>
              <a:gs pos="67188">
                <a:srgbClr val="26aae2"/>
              </a:gs>
              <a:gs pos="68750">
                <a:srgbClr val="26aae2"/>
              </a:gs>
              <a:gs pos="68750">
                <a:srgbClr val="24a9e2"/>
              </a:gs>
              <a:gs pos="70313">
                <a:srgbClr val="24a9e2"/>
              </a:gs>
              <a:gs pos="70313">
                <a:srgbClr val="22a8e2"/>
              </a:gs>
              <a:gs pos="71875">
                <a:srgbClr val="22a8e2"/>
              </a:gs>
              <a:gs pos="71875">
                <a:srgbClr val="20a8e2"/>
              </a:gs>
              <a:gs pos="73438">
                <a:srgbClr val="20a8e2"/>
              </a:gs>
              <a:gs pos="73438">
                <a:srgbClr val="1ea7e1"/>
              </a:gs>
              <a:gs pos="75000">
                <a:srgbClr val="1ea7e1"/>
              </a:gs>
              <a:gs pos="75000">
                <a:srgbClr val="1ca6e1"/>
              </a:gs>
              <a:gs pos="76563">
                <a:srgbClr val="1ca6e1"/>
              </a:gs>
              <a:gs pos="76563">
                <a:srgbClr val="1aa5e1"/>
              </a:gs>
              <a:gs pos="78125">
                <a:srgbClr val="1aa5e1"/>
              </a:gs>
              <a:gs pos="78125">
                <a:srgbClr val="19a5e1"/>
              </a:gs>
              <a:gs pos="79688">
                <a:srgbClr val="19a5e1"/>
              </a:gs>
              <a:gs pos="79688">
                <a:srgbClr val="17a4e0"/>
              </a:gs>
              <a:gs pos="81250">
                <a:srgbClr val="17a4e0"/>
              </a:gs>
              <a:gs pos="81250">
                <a:srgbClr val="15a3e0"/>
              </a:gs>
              <a:gs pos="82813">
                <a:srgbClr val="15a3e0"/>
              </a:gs>
              <a:gs pos="82813">
                <a:srgbClr val="13a2e0"/>
              </a:gs>
              <a:gs pos="84375">
                <a:srgbClr val="13a2e0"/>
              </a:gs>
              <a:gs pos="84375">
                <a:srgbClr val="11a2df"/>
              </a:gs>
              <a:gs pos="85938">
                <a:srgbClr val="11a2df"/>
              </a:gs>
              <a:gs pos="85938">
                <a:srgbClr val="0fa1df"/>
              </a:gs>
              <a:gs pos="87500">
                <a:srgbClr val="0fa1df"/>
              </a:gs>
              <a:gs pos="87500">
                <a:srgbClr val="0da0df"/>
              </a:gs>
              <a:gs pos="89063">
                <a:srgbClr val="0da0df"/>
              </a:gs>
              <a:gs pos="89063">
                <a:srgbClr val="0b9fdf"/>
              </a:gs>
              <a:gs pos="90625">
                <a:srgbClr val="0b9fdf"/>
              </a:gs>
              <a:gs pos="90625">
                <a:srgbClr val="099fde"/>
              </a:gs>
              <a:gs pos="92188">
                <a:srgbClr val="099fde"/>
              </a:gs>
              <a:gs pos="92188">
                <a:srgbClr val="089ede"/>
              </a:gs>
              <a:gs pos="93750">
                <a:srgbClr val="089ede"/>
              </a:gs>
              <a:gs pos="93750">
                <a:srgbClr val="069dde"/>
              </a:gs>
              <a:gs pos="95313">
                <a:srgbClr val="069dde"/>
              </a:gs>
              <a:gs pos="95313">
                <a:srgbClr val="049cde"/>
              </a:gs>
              <a:gs pos="96875">
                <a:srgbClr val="049cde"/>
              </a:gs>
              <a:gs pos="96875">
                <a:srgbClr val="029cdd"/>
              </a:gs>
              <a:gs pos="98438">
                <a:srgbClr val="029cdd"/>
              </a:gs>
              <a:gs pos="98438">
                <a:srgbClr val="009bdd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 rotWithShape="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US" sz="3300" b="0" u="none" strike="noStrike">
                <a:solidFill>
                  <a:srgbClr val="eeeeee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24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21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Second Outline Level</a:t>
            </a:r>
            <a:endParaRPr lang="en-US" sz="21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Third Outline Level</a:t>
            </a:r>
            <a:endParaRPr lang="en-US" sz="18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15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Fourth Outline Level</a:t>
            </a:r>
            <a:endParaRPr lang="en-US" sz="15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15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Fifth Outline Level</a:t>
            </a:r>
            <a:endParaRPr lang="en-US" sz="15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15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Sixth Outline Level</a:t>
            </a:r>
            <a:endParaRPr lang="en-US" sz="15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lang="en-US" sz="1500" b="0" u="none" strike="noStrike">
                <a:solidFill>
                  <a:srgbClr val="009bdd"/>
                </a:solidFill>
                <a:effectLst/>
                <a:uFillTx/>
                <a:latin typeface="Arial"/>
              </a:rPr>
              <a:t>Seventh Outline Level</a:t>
            </a:r>
            <a:endParaRPr lang="en-US" sz="1500" b="0" u="none" strike="noStrike">
              <a:solidFill>
                <a:srgbClr val="009bdd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4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5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6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</a:pPr>
            <a:fld id="{2D508F91-AABC-4628-885F-CDD637C07A6C}" type="slidenum">
              <a:rPr lang="en-US" sz="1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-228600" y="-174240"/>
            <a:ext cx="9000000" cy="147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191"/>
              </a:spcBef>
              <a:spcAft>
                <a:spcPts val="992"/>
              </a:spcAft>
              <a:buNone/>
            </a:pPr>
            <a:r>
              <a:rPr lang="en-US" sz="2600" b="0" u="none" strike="noStrike">
                <a:solidFill>
                  <a:srgbClr val="dd4100"/>
                </a:solidFill>
                <a:effectLst/>
                <a:uFillTx/>
                <a:latin typeface="Arial"/>
              </a:rPr>
              <a:t> </a:t>
            </a:r>
            <a:br>
              <a:rPr sz="2600"/>
            </a:br>
            <a:r>
              <a:rPr lang="en-US" sz="2600" b="0" u="none" strike="noStrike">
                <a:solidFill>
                  <a:srgbClr val="dd4100"/>
                </a:solidFill>
                <a:effectLst/>
                <a:uFillTx/>
                <a:latin typeface="Arial"/>
              </a:rPr>
              <a:t>ARRL America250 Worked All States</a:t>
            </a:r>
            <a:br>
              <a:rPr sz="2600"/>
            </a:br>
            <a:br>
              <a:rPr sz="2600"/>
            </a:br>
            <a:r>
              <a:rPr lang="en-US" sz="2600" b="0" u="none" strike="noStrike">
                <a:solidFill>
                  <a:srgbClr val="dd4100"/>
                </a:solidFill>
                <a:effectLst/>
                <a:uFillTx/>
                <a:latin typeface="Arial"/>
              </a:rPr>
              <a:t>W1AW Portable in Iowa</a:t>
            </a:r>
            <a:endParaRPr lang="en-US" sz="2600" b="0" u="none" strike="noStrike">
              <a:solidFill>
                <a:srgbClr val="dd4100"/>
              </a:solidFill>
              <a:effectLst/>
              <a:uFillTx/>
              <a:latin typeface="Arial"/>
            </a:endParaRPr>
          </a:p>
        </p:txBody>
      </p:sp>
      <p:pic>
        <p:nvPicPr>
          <p:cNvPr id="21" name=""/>
          <p:cNvPicPr/>
          <p:nvPr/>
        </p:nvPicPr>
        <p:blipFill>
          <a:blip r:embed="rId1"/>
          <a:stretch/>
        </p:blipFill>
        <p:spPr>
          <a:xfrm>
            <a:off x="676800" y="267120"/>
            <a:ext cx="466200" cy="1028520"/>
          </a:xfrm>
          <a:prstGeom prst="rect">
            <a:avLst/>
          </a:prstGeom>
          <a:noFill/>
          <a:ln w="18000">
            <a:noFill/>
          </a:ln>
        </p:spPr>
      </p:pic>
      <p:pic>
        <p:nvPicPr>
          <p:cNvPr id="22" name=""/>
          <p:cNvPicPr/>
          <p:nvPr/>
        </p:nvPicPr>
        <p:blipFill>
          <a:blip r:embed="rId2"/>
          <a:stretch/>
        </p:blipFill>
        <p:spPr>
          <a:xfrm>
            <a:off x="7218720" y="254160"/>
            <a:ext cx="1925280" cy="1270440"/>
          </a:xfrm>
          <a:prstGeom prst="rect">
            <a:avLst/>
          </a:prstGeom>
          <a:noFill/>
          <a:ln w="18000">
            <a:noFill/>
          </a:ln>
        </p:spPr>
      </p:pic>
      <p:sp>
        <p:nvSpPr>
          <p:cNvPr id="23" name=""/>
          <p:cNvSpPr txBox="1"/>
          <p:nvPr/>
        </p:nvSpPr>
        <p:spPr>
          <a:xfrm>
            <a:off x="814320" y="1491120"/>
            <a:ext cx="1467360" cy="373680"/>
          </a:xfrm>
          <a:prstGeom prst="rect">
            <a:avLst/>
          </a:prstGeom>
          <a:noFill/>
          <a:ln w="18000">
            <a:noFill/>
          </a:ln>
        </p:spPr>
        <p:txBody>
          <a:bodyPr wrap="none" lIns="90000" rIns="90000" tIns="45000" bIns="45000" anchor="t">
            <a:spAutoFit/>
          </a:bodyPr>
          <a:p>
            <a:r>
              <a:rPr lang="en-US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What is it?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 txBox="1"/>
          <p:nvPr/>
        </p:nvSpPr>
        <p:spPr>
          <a:xfrm>
            <a:off x="834480" y="1938240"/>
            <a:ext cx="8550720" cy="685800"/>
          </a:xfrm>
          <a:prstGeom prst="rect">
            <a:avLst/>
          </a:prstGeom>
          <a:noFill/>
          <a:ln w="18000">
            <a:noFill/>
          </a:ln>
        </p:spPr>
        <p:txBody>
          <a:bodyPr lIns="90000" rIns="90000" tIns="45000" bIns="45000" anchor="t">
            <a:spAutoFit/>
          </a:bodyPr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 Year-Long Worked-All-States Operating Event Celebrating the 250th Anniversary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(Semiquincentennial) of the signing of the U.S. Declaration of Independence.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953280" y="3087360"/>
            <a:ext cx="8686800" cy="345960"/>
          </a:xfrm>
          <a:prstGeom prst="rect">
            <a:avLst/>
          </a:prstGeom>
          <a:noFill/>
          <a:ln w="18000">
            <a:noFill/>
          </a:ln>
        </p:spPr>
        <p:txBody>
          <a:bodyPr lIns="90000" rIns="90000" tIns="45000" bIns="45000" anchor="t">
            <a:noAutofit/>
          </a:bodyPr>
          <a:p>
            <a:r>
              <a:rPr lang="en-US" sz="19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Iowa's participation as W1AW/Ø runs April 22-28 and August 5-11, UTC. </a:t>
            </a:r>
            <a:endParaRPr lang="en-US" sz="1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 txBox="1"/>
          <p:nvPr/>
        </p:nvSpPr>
        <p:spPr>
          <a:xfrm>
            <a:off x="897480" y="3571560"/>
            <a:ext cx="8415000" cy="1882080"/>
          </a:xfrm>
          <a:prstGeom prst="rect">
            <a:avLst/>
          </a:prstGeom>
          <a:noFill/>
          <a:ln w="18000">
            <a:noFill/>
          </a:ln>
        </p:spPr>
        <p:txBody>
          <a:bodyPr wrap="none" lIns="90000" rIns="90000" tIns="45000" bIns="45000" anchor="t">
            <a:spAutoFit/>
          </a:bodyPr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Each participating ham gets as many 2 hour operating slots as desired, subject to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It not being already claimed.  Each slot is one band and one mode.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The modes are CW, digital and phone.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The bands are 2200 Meters LF through all of HF; all of VHF/UHF/SHF, all of the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Microwave bands and Light (excluding 60 Meters).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 txBox="1"/>
          <p:nvPr/>
        </p:nvSpPr>
        <p:spPr>
          <a:xfrm>
            <a:off x="927360" y="2704680"/>
            <a:ext cx="9165600" cy="421560"/>
          </a:xfrm>
          <a:prstGeom prst="rect">
            <a:avLst/>
          </a:prstGeom>
          <a:noFill/>
          <a:ln w="18000">
            <a:noFill/>
          </a:ln>
        </p:spPr>
        <p:txBody>
          <a:bodyPr lIns="90000" rIns="90000" tIns="45000" bIns="45000" anchor="t">
            <a:spAutoFit/>
          </a:bodyPr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Why is it called portable?  That’s because it is not at the Newington, CT W1AW  shack.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008000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</a:pPr>
            <a:r>
              <a:rPr lang="en-US" sz="26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ARRL America250 Worked All States </a:t>
            </a:r>
            <a:br>
              <a:rPr sz="2600"/>
            </a:br>
            <a:r>
              <a:rPr lang="en-US" sz="26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W1AW Portable in Iowa</a:t>
            </a:r>
            <a:endParaRPr lang="en-US" sz="26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 txBox="1"/>
          <p:nvPr/>
        </p:nvSpPr>
        <p:spPr>
          <a:xfrm>
            <a:off x="228600" y="914400"/>
            <a:ext cx="9601200" cy="3429000"/>
          </a:xfrm>
          <a:prstGeom prst="rect">
            <a:avLst/>
          </a:prstGeom>
          <a:noFill/>
          <a:ln w="18000">
            <a:noFill/>
          </a:ln>
        </p:spPr>
        <p:txBody>
          <a:bodyPr lIns="90000" rIns="90000" tIns="45000" bIns="45000" anchor="t">
            <a:noAutofit/>
          </a:bodyPr>
          <a:p>
            <a:r>
              <a:rPr lang="en-US" sz="20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How do I participate??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Sign up at Ham-QTV.com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You will receive a packet once approved. </a:t>
            </a:r>
            <a:r>
              <a:rPr lang="en-US" sz="1800" b="0" u="none" strike="noStrike">
                <a:solidFill>
                  <a:srgbClr val="bf0041"/>
                </a:solidFill>
                <a:effectLst/>
                <a:uFillTx/>
                <a:latin typeface="Arial"/>
              </a:rPr>
              <a:t>REMEMBER YOUR PASSWORD!!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Log in at Ham-QTV and select the 2-hour operating times and modes you want.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When your selected day(s) and time(s) come up, be sure to use UTC (Z)!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Start operating, signing as W1AW/Ø and logging to a program that can export your log to an ADIF file. 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When you are done for the week, submit your log as directed in the Operator Guideline.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Sit back and bask in the glow of knowing you helped others earn their WAS award!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ELECTRONIC LOGGING MUST BE PERFORMED DURING THE COURSE OF THE OPERATING EVENT! NO PAPER LOGS WILL BE ACCEPTED! 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ED66C73-2FF8-4557-AD0D-85D916FD4E4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-39240"/>
            <a:ext cx="10080000" cy="953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</a:pPr>
            <a:r>
              <a:rPr lang="en-US" sz="26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ARRL America250 Worked All States </a:t>
            </a:r>
            <a:br>
              <a:rPr sz="2600"/>
            </a:br>
            <a:r>
              <a:rPr lang="en-US" sz="26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W1AW Portable in Iowa</a:t>
            </a:r>
            <a:endParaRPr lang="en-US" sz="26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 txBox="1"/>
          <p:nvPr/>
        </p:nvSpPr>
        <p:spPr>
          <a:xfrm>
            <a:off x="228600" y="1143000"/>
            <a:ext cx="9851400" cy="2582280"/>
          </a:xfrm>
          <a:prstGeom prst="rect">
            <a:avLst/>
          </a:prstGeom>
          <a:noFill/>
          <a:ln w="18000">
            <a:noFill/>
          </a:ln>
        </p:spPr>
        <p:txBody>
          <a:bodyPr lIns="90000" rIns="90000" tIns="45000" bIns="45000" anchor="t">
            <a:noAutofit/>
          </a:bodyPr>
          <a:p>
            <a:r>
              <a:rPr lang="en-US" sz="2000" b="0" u="none" strike="noStrike">
                <a:solidFill>
                  <a:srgbClr val="bf0041"/>
                </a:solidFill>
                <a:effectLst/>
                <a:uFillTx/>
                <a:latin typeface="Arial"/>
              </a:rPr>
              <a:t>MAKE PERIODIC BACKUPS OF THE LOGGING FILE THAT YOU HAVE IN USE.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Commonly used logging software such as N3FJP and N1MMLogger+ are recommended, but any software that will generate an ADIF‐formatted file is acceptable. 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Ensure that each band/mode operating station is prepared to supply ALL station data in every QSO line (such as county, grid square, CQ/ITU zones, etc.)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Call as W1AW/0 on CW or digital, W1AW/portable zero on </a:t>
            </a: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voice.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Choose your operating frequency according to the band plan, your license class privileges, and ask at least two times if it is in use before calling CQ [eg, complaints about being too close to another operation  must be resolved by QSYing, not by arguing.]  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Operators must avoid operating too close to license class or band edges as well. 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5B9EC49-0224-4CAF-BCC9-7A449D48680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-84960"/>
            <a:ext cx="10080000" cy="936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lang="en-US" sz="33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ARRL America250 Worked All States </a:t>
            </a: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  <a:p>
            <a:pPr indent="0" algn="ctr">
              <a:buNone/>
            </a:pPr>
            <a:r>
              <a:rPr lang="en-US" sz="33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W1AW Portable in Iowa</a:t>
            </a: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 txBox="1"/>
          <p:nvPr/>
        </p:nvSpPr>
        <p:spPr>
          <a:xfrm>
            <a:off x="228600" y="914400"/>
            <a:ext cx="9601200" cy="3408840"/>
          </a:xfrm>
          <a:prstGeom prst="rect">
            <a:avLst/>
          </a:prstGeom>
          <a:noFill/>
          <a:ln w="18000">
            <a:noFill/>
          </a:ln>
        </p:spPr>
        <p:txBody>
          <a:bodyPr lIns="90000" rIns="90000" tIns="45000" bIns="45000" anchor="t">
            <a:noAutofit/>
          </a:bodyPr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Operators must operate using the privileges granted only by their personal license </a:t>
            </a: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class serving as a control operator (or within the operator privileges of the highest‐</a:t>
            </a: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class Control Operator present and observing operations – Eg, a </a:t>
            </a: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Novice/Technician Class license holder, however, can operate on General Class or </a:t>
            </a: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above bands provided a properly licensed Control Operator is present with them at </a:t>
            </a: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all times.)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Calling “CQ WAS-250” is a great way to draw attention.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While the object of the WAS-250Worked All States event is to hand out as many </a:t>
            </a: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contacts with W1AW/Portable States as possible, operators are encouraged to </a:t>
            </a: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explain the celebrations of 2026 (Semiquincentennial ARRL WAS-250 Worked All </a:t>
            </a: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States Award {together with the Year of The Club and 100th Anniversary of the </a:t>
            </a:r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Field Organization} to the degree that your operating time may allow.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Encourage other operators to get on the air, make contacts, and have fun.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9F0A8EA-E9BB-4384-96E5-B15524E9606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-228600" y="-228600"/>
            <a:ext cx="105156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lang="en-US" sz="33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ARRL America250 Worked All States </a:t>
            </a:r>
            <a:br>
              <a:rPr sz="3300"/>
            </a:br>
            <a:r>
              <a:rPr lang="en-US" sz="33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W1AW Portable in Iowa</a:t>
            </a: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pic>
        <p:nvPicPr>
          <p:cNvPr id="35" name=""/>
          <p:cNvPicPr/>
          <p:nvPr/>
        </p:nvPicPr>
        <p:blipFill>
          <a:blip r:embed="rId1"/>
          <a:stretch/>
        </p:blipFill>
        <p:spPr>
          <a:xfrm>
            <a:off x="2743200" y="707400"/>
            <a:ext cx="4773600" cy="4321800"/>
          </a:xfrm>
          <a:prstGeom prst="rect">
            <a:avLst/>
          </a:prstGeom>
          <a:noFill/>
          <a:ln w="18000">
            <a:noFill/>
          </a:ln>
        </p:spPr>
      </p:pic>
      <p:pic>
        <p:nvPicPr>
          <p:cNvPr id="36" name=""/>
          <p:cNvPicPr/>
          <p:nvPr/>
        </p:nvPicPr>
        <p:blipFill>
          <a:blip r:embed="rId2"/>
          <a:stretch/>
        </p:blipFill>
        <p:spPr>
          <a:xfrm flipH="1">
            <a:off x="7516800" y="559080"/>
            <a:ext cx="1106280" cy="1106280"/>
          </a:xfrm>
          <a:prstGeom prst="rect">
            <a:avLst/>
          </a:prstGeom>
          <a:noFill/>
          <a:ln w="1800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EF91EB3-1F33-47C3-B119-18D3115BBE6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0" y="-84600"/>
            <a:ext cx="10080000" cy="936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lang="en-US" sz="33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ARRL America250 Worked All States </a:t>
            </a: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  <a:p>
            <a:pPr indent="0" algn="ctr">
              <a:buNone/>
            </a:pPr>
            <a:r>
              <a:rPr lang="en-US" sz="33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W1AW Portable in Iowa</a:t>
            </a: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2169000" y="851760"/>
            <a:ext cx="5603400" cy="4177440"/>
          </a:xfrm>
          <a:prstGeom prst="rect">
            <a:avLst/>
          </a:prstGeom>
          <a:noFill/>
          <a:ln w="1800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A88F5A1-CFF3-4492-9565-A765FBF5EBF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title"/>
          </p:nvPr>
        </p:nvSpPr>
        <p:spPr>
          <a:xfrm>
            <a:off x="0" y="-84600"/>
            <a:ext cx="10080000" cy="936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lang="en-US" sz="33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ARRL America250 Worked All States </a:t>
            </a: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  <a:p>
            <a:pPr indent="0" algn="ctr">
              <a:buNone/>
            </a:pPr>
            <a:r>
              <a:rPr lang="en-US" sz="33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W1AW Portable in Iowa</a:t>
            </a:r>
            <a:endParaRPr lang="en-US" sz="3300" b="0" u="none" strike="noStrike">
              <a:solidFill>
                <a:srgbClr val="eeeeee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 txBox="1"/>
          <p:nvPr/>
        </p:nvSpPr>
        <p:spPr>
          <a:xfrm>
            <a:off x="1613880" y="1821600"/>
            <a:ext cx="6847920" cy="1109880"/>
          </a:xfrm>
          <a:prstGeom prst="rect">
            <a:avLst/>
          </a:prstGeom>
          <a:noFill/>
          <a:ln w="18000">
            <a:noFill/>
          </a:ln>
        </p:spPr>
        <p:txBody>
          <a:bodyPr wrap="none" lIns="90000" rIns="90000" tIns="45000" bIns="45000" anchor="t">
            <a:spAutoFit/>
          </a:bodyPr>
          <a:p>
            <a:r>
              <a:rPr lang="en-US" sz="2400" b="0" u="none" strike="noStrike">
                <a:solidFill>
                  <a:srgbClr val="ff0000"/>
                </a:solidFill>
                <a:effectLst/>
                <a:uFillTx/>
                <a:latin typeface="Arial"/>
              </a:rPr>
              <a:t>DO NOT LOSE TRACK OF YOUR PASSWORD!!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There is no recovery method.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3EE22AD-B4E7-4D67-88FD-D405D0B530F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7211</TotalTime>
  <Application>LibreOffice/25.8.5.1$Windows_X86_64 LibreOffice_project/cde5f182e321816108385dd3739c4295be919062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2026-04-08T18:52:04Z</dcterms:created>
  <dc:creator/>
  <dc:description>This work is licensed under a Creative Commons 0 License.
It makes use of the works of kka_libo_design@ashisuto.co.jp.</dc:description>
  <dc:language>en-US</dc:language>
  <cp:lastModifiedBy/>
  <dcterms:modified xsi:type="dcterms:W3CDTF">2026-04-13T22:30:15Z</dcterms:modified>
  <cp:revision>14</cp:revision>
  <dc:subject/>
  <dc:title>Blue Curve</dc:title>
</cp:coreProperties>
</file>